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79" r:id="rId2"/>
    <p:sldId id="311" r:id="rId3"/>
    <p:sldId id="296" r:id="rId4"/>
    <p:sldId id="313" r:id="rId5"/>
    <p:sldId id="314" r:id="rId6"/>
    <p:sldId id="315" r:id="rId7"/>
    <p:sldId id="316" r:id="rId8"/>
    <p:sldId id="317" r:id="rId9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C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75" autoAdjust="0"/>
    <p:restoredTop sz="94660"/>
  </p:normalViewPr>
  <p:slideViewPr>
    <p:cSldViewPr>
      <p:cViewPr varScale="1">
        <p:scale>
          <a:sx n="84" d="100"/>
          <a:sy n="84" d="100"/>
        </p:scale>
        <p:origin x="1445" y="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5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/>
              <a:ahLst/>
              <a:cxnLst>
                <a:cxn ang="0">
                  <a:pos x="335" y="0"/>
                </a:cxn>
                <a:cxn ang="0">
                  <a:pos x="333" y="1290"/>
                </a:cxn>
                <a:cxn ang="0">
                  <a:pos x="0" y="1290"/>
                </a:cxn>
                <a:cxn ang="0">
                  <a:pos x="6" y="3210"/>
                </a:cxn>
                <a:cxn ang="0">
                  <a:pos x="5550" y="3216"/>
                </a:cxn>
                <a:cxn ang="0">
                  <a:pos x="5550" y="0"/>
                </a:cxn>
                <a:cxn ang="0">
                  <a:pos x="335" y="0"/>
                </a:cxn>
                <a:cxn ang="0">
                  <a:pos x="335" y="0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3801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3802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11" name="Rectangle 11"/>
          <p:cNvSpPr>
            <a:spLocks noGrp="1" noChangeArrowheads="1"/>
          </p:cNvSpPr>
          <p:nvPr>
            <p:ph type="dt" sz="quarter" idx="10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2" name="Rectangle 12"/>
          <p:cNvSpPr>
            <a:spLocks noGrp="1" noChangeArrowheads="1"/>
          </p:cNvSpPr>
          <p:nvPr>
            <p:ph type="ftr" sz="quarter" idx="11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86CCDB-D5CB-49FE-BC73-5EECEAFF37C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41B01-C8F1-477D-A115-02B7DDEDE89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812333-2A2E-49B6-993A-F1FA14D1343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33C02-88D8-4847-9D9C-6BE72AE2164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FF254-1783-4012-A332-85856152B33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086106-83E3-4FA3-9CB9-716AE500F89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6AC2F-E532-4999-BCF9-48BEBF9A7FB1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C109B-644D-4E38-A92B-6109C360384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DF6346-32C7-4A02-ABF1-50ECFA8B529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1E9281-36FD-4DE6-A676-6B3D6606D74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370EF1-0A1C-493C-9A5B-93E77487169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32771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2772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/>
              <a:ahLst/>
              <a:cxnLst>
                <a:cxn ang="0">
                  <a:pos x="330" y="1764"/>
                </a:cxn>
                <a:cxn ang="0">
                  <a:pos x="0" y="1764"/>
                </a:cxn>
                <a:cxn ang="0">
                  <a:pos x="0" y="3168"/>
                </a:cxn>
                <a:cxn ang="0">
                  <a:pos x="5550" y="3168"/>
                </a:cxn>
                <a:cxn ang="0">
                  <a:pos x="5550" y="0"/>
                </a:cxn>
                <a:cxn ang="0">
                  <a:pos x="330" y="0"/>
                </a:cxn>
                <a:cxn ang="0">
                  <a:pos x="330" y="1764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2773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82"/>
                </a:cxn>
                <a:cxn ang="0">
                  <a:pos x="4897" y="2182"/>
                </a:cxn>
                <a:cxn ang="0">
                  <a:pos x="489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2774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2775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61"/>
                </a:cxn>
                <a:cxn ang="0">
                  <a:pos x="29" y="2161"/>
                </a:cxn>
                <a:cxn ang="0">
                  <a:pos x="27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2776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/>
              <a:ahLst/>
              <a:cxnLst>
                <a:cxn ang="0">
                  <a:pos x="0" y="1416"/>
                </a:cxn>
                <a:cxn ang="0">
                  <a:pos x="29" y="1416"/>
                </a:cxn>
                <a:cxn ang="0">
                  <a:pos x="28" y="24"/>
                </a:cxn>
                <a:cxn ang="0">
                  <a:pos x="0" y="0"/>
                </a:cxn>
                <a:cxn ang="0">
                  <a:pos x="0" y="1416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2777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9"/>
                </a:cxn>
                <a:cxn ang="0">
                  <a:pos x="5387" y="149"/>
                </a:cxn>
                <a:cxn ang="0">
                  <a:pos x="538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2778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416"/>
                </a:cxn>
                <a:cxn ang="0">
                  <a:pos x="29" y="1416"/>
                </a:cxn>
                <a:cxn ang="0">
                  <a:pos x="30" y="27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32779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80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2781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DF3EADF-4210-4E05-922C-487A1132482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  <p:sp>
        <p:nvSpPr>
          <p:cNvPr id="32782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32783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80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 descr="800px-Osterbrunnen-Bieberbach-Detail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718582" y="428604"/>
            <a:ext cx="7865037" cy="707886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sl-SI" sz="4000" b="1" cap="all" dirty="0">
                <a:ln w="0"/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reflection blurRad="12700" stA="50000" endPos="50000" dist="5000" dir="5400000" sy="-100000" rotWithShape="0"/>
                </a:effectLst>
              </a:rPr>
              <a:t>VELIKONOČNO USTVARJANJE</a:t>
            </a:r>
            <a:endParaRPr lang="fr-FR" sz="4000" b="1" cap="all" dirty="0">
              <a:ln w="0"/>
              <a:solidFill>
                <a:schemeClr val="accent1">
                  <a:lumMod val="60000"/>
                  <a:lumOff val="40000"/>
                </a:schemeClr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" name="Pravokotnik 1">
            <a:extLst>
              <a:ext uri="{FF2B5EF4-FFF2-40B4-BE49-F238E27FC236}">
                <a16:creationId xmlns:a16="http://schemas.microsoft.com/office/drawing/2014/main" xmlns="" id="{EBD192DB-BFD9-4717-8582-F622C419A843}"/>
              </a:ext>
            </a:extLst>
          </p:cNvPr>
          <p:cNvSpPr/>
          <p:nvPr/>
        </p:nvSpPr>
        <p:spPr>
          <a:xfrm>
            <a:off x="1259632" y="5589240"/>
            <a:ext cx="6696744" cy="697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l-SI" dirty="0"/>
          </a:p>
        </p:txBody>
      </p:sp>
      <p:sp>
        <p:nvSpPr>
          <p:cNvPr id="3" name="Pravokotnik 2">
            <a:extLst>
              <a:ext uri="{FF2B5EF4-FFF2-40B4-BE49-F238E27FC236}">
                <a16:creationId xmlns:a16="http://schemas.microsoft.com/office/drawing/2014/main" xmlns="" id="{18E3E58F-DEB4-4688-A243-EA27BAC43C53}"/>
              </a:ext>
            </a:extLst>
          </p:cNvPr>
          <p:cNvSpPr/>
          <p:nvPr/>
        </p:nvSpPr>
        <p:spPr>
          <a:xfrm>
            <a:off x="1403648" y="5589240"/>
            <a:ext cx="6978352" cy="69726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sl-SI" sz="2400" b="1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NA PRVI TRIADI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385175" cy="785812"/>
          </a:xfrm>
        </p:spPr>
        <p:txBody>
          <a:bodyPr/>
          <a:lstStyle/>
          <a:p>
            <a:pPr>
              <a:defRPr/>
            </a:pPr>
            <a:r>
              <a:rPr lang="sl-SI" sz="2400" b="0" dirty="0">
                <a:solidFill>
                  <a:srgbClr val="FDE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NISMO POZABILI TUDI NA MATERINSKI DAN</a:t>
            </a:r>
            <a:endParaRPr lang="fr-FR" sz="2400" b="0" dirty="0">
              <a:solidFill>
                <a:srgbClr val="FDE6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Image 4" descr="9_OSTERN_6°_dc1_osterha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056" y="1612921"/>
            <a:ext cx="17430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017A6A16-6CCE-4B1C-B75C-A827BC7221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345" y="1527965"/>
            <a:ext cx="4156873" cy="22948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Oblaček govora: pravokotnik z zaobljenimi vogali 3">
            <a:extLst>
              <a:ext uri="{FF2B5EF4-FFF2-40B4-BE49-F238E27FC236}">
                <a16:creationId xmlns:a16="http://schemas.microsoft.com/office/drawing/2014/main" xmlns="" id="{F81F0411-012D-4AF8-8265-77793DA136F5}"/>
              </a:ext>
            </a:extLst>
          </p:cNvPr>
          <p:cNvSpPr/>
          <p:nvPr/>
        </p:nvSpPr>
        <p:spPr>
          <a:xfrm>
            <a:off x="5148064" y="1285875"/>
            <a:ext cx="1872208" cy="1224136"/>
          </a:xfrm>
          <a:prstGeom prst="wedgeRoundRectCallout">
            <a:avLst>
              <a:gd name="adj1" fmla="val 74357"/>
              <a:gd name="adj2" fmla="val 35060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/>
              <a:t>Z LJUBEZNIJO SMO IZDELALI ČUDOVITE VOŠČILNICE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1ABC7A49-425F-4FB9-9974-27CDBAC1F63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5338" y="3916086"/>
            <a:ext cx="8089759" cy="28278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6039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385175" cy="785812"/>
          </a:xfrm>
        </p:spPr>
        <p:txBody>
          <a:bodyPr/>
          <a:lstStyle/>
          <a:p>
            <a:pPr algn="ctr">
              <a:defRPr/>
            </a:pPr>
            <a:r>
              <a:rPr lang="sl-SI" sz="2400" b="0" dirty="0">
                <a:solidFill>
                  <a:srgbClr val="FDE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OKRASILI SMO JAJCA IN USTVARILI VELIKONOČNEGA ZAJČKA</a:t>
            </a:r>
            <a:endParaRPr lang="fr-FR" sz="2400" b="0" dirty="0">
              <a:solidFill>
                <a:srgbClr val="FDE6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Image 4" descr="9_OSTERN_6°_dc1_osterha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4596910"/>
            <a:ext cx="17430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Image 7" descr="9_OSTER4°_dc1_ostereier-suchen-t5716.jp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 t="4523" r="19968" b="5045"/>
          <a:stretch>
            <a:fillRect/>
          </a:stretch>
        </p:blipFill>
        <p:spPr bwMode="auto">
          <a:xfrm>
            <a:off x="282017" y="189929"/>
            <a:ext cx="1382887" cy="1106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Image 8" descr="9_OSTERN_4°_dc1_Schokoladeneier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4941" y="1471576"/>
            <a:ext cx="1976438" cy="148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Slika 2">
            <a:extLst>
              <a:ext uri="{FF2B5EF4-FFF2-40B4-BE49-F238E27FC236}">
                <a16:creationId xmlns:a16="http://schemas.microsoft.com/office/drawing/2014/main" xmlns="" id="{DA3F6C18-D610-430B-A8B8-27197B4C0D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034" y="1377830"/>
            <a:ext cx="2051341" cy="19249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19B86B2B-5D49-4650-85A2-1A8D82402FE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8375" y="1285875"/>
            <a:ext cx="4783130" cy="23117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Oblaček govora: elipsa 4">
            <a:extLst>
              <a:ext uri="{FF2B5EF4-FFF2-40B4-BE49-F238E27FC236}">
                <a16:creationId xmlns:a16="http://schemas.microsoft.com/office/drawing/2014/main" xmlns="" id="{F3B04792-DE14-4025-B570-D5A24E808E18}"/>
              </a:ext>
            </a:extLst>
          </p:cNvPr>
          <p:cNvSpPr/>
          <p:nvPr/>
        </p:nvSpPr>
        <p:spPr>
          <a:xfrm>
            <a:off x="7092280" y="4221088"/>
            <a:ext cx="1368152" cy="648072"/>
          </a:xfrm>
          <a:prstGeom prst="wedgeEllipseCallout">
            <a:avLst>
              <a:gd name="adj1" fmla="val 8876"/>
              <a:gd name="adj2" fmla="val 8409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/>
              <a:t>ODLIČNO!</a:t>
            </a:r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xmlns="" id="{3FFD0BD3-7BF1-4DCA-AA1D-8979C94E4F0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7200" y="3705173"/>
            <a:ext cx="6017518" cy="30542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Image 4" descr="9_OSTERN_6°_dc1_osterha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056" y="1612921"/>
            <a:ext cx="17430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laček govora: pravokotnik z zaobljenimi vogali 3">
            <a:extLst>
              <a:ext uri="{FF2B5EF4-FFF2-40B4-BE49-F238E27FC236}">
                <a16:creationId xmlns:a16="http://schemas.microsoft.com/office/drawing/2014/main" xmlns="" id="{F81F0411-012D-4AF8-8265-77793DA136F5}"/>
              </a:ext>
            </a:extLst>
          </p:cNvPr>
          <p:cNvSpPr/>
          <p:nvPr/>
        </p:nvSpPr>
        <p:spPr>
          <a:xfrm>
            <a:off x="4925194" y="1098220"/>
            <a:ext cx="2592288" cy="1029402"/>
          </a:xfrm>
          <a:prstGeom prst="wedgeRoundRectCallout">
            <a:avLst>
              <a:gd name="adj1" fmla="val 51491"/>
              <a:gd name="adj2" fmla="val 64720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400" dirty="0"/>
              <a:t>S SKRBNO IZDELANO VOŠČILNICO SMO MAMICI IN OČKU POVEDALI , DA JU IMAMO  RADI.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E0BF8814-2F3D-4F97-89E2-048183E569B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2" r="11150"/>
          <a:stretch/>
        </p:blipFill>
        <p:spPr>
          <a:xfrm rot="4886030">
            <a:off x="1086141" y="629070"/>
            <a:ext cx="2081454" cy="14576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7BDA4F9E-19FD-46AA-B679-B575024DFEA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700"/>
          <a:stretch/>
        </p:blipFill>
        <p:spPr>
          <a:xfrm rot="5400000">
            <a:off x="6192180" y="4387829"/>
            <a:ext cx="2650604" cy="17145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078FC304-DAB6-447E-8AAA-1F01D5F4DE6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3" r="16926"/>
          <a:stretch/>
        </p:blipFill>
        <p:spPr>
          <a:xfrm rot="10800000">
            <a:off x="539552" y="2495554"/>
            <a:ext cx="5531701" cy="40370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PoljeZBesedilom 9">
            <a:extLst>
              <a:ext uri="{FF2B5EF4-FFF2-40B4-BE49-F238E27FC236}">
                <a16:creationId xmlns:a16="http://schemas.microsoft.com/office/drawing/2014/main" xmlns="" id="{FB7A80E3-1D5A-48F5-963C-2DCD31F54DBA}"/>
              </a:ext>
            </a:extLst>
          </p:cNvPr>
          <p:cNvSpPr txBox="1"/>
          <p:nvPr/>
        </p:nvSpPr>
        <p:spPr>
          <a:xfrm>
            <a:off x="2890245" y="544922"/>
            <a:ext cx="3933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l-SI" b="1" dirty="0"/>
              <a:t>MATERINSKI DAN, DAN STARŠEV</a:t>
            </a:r>
          </a:p>
        </p:txBody>
      </p:sp>
    </p:spTree>
    <p:extLst>
      <p:ext uri="{BB962C8B-B14F-4D97-AF65-F5344CB8AC3E}">
        <p14:creationId xmlns:p14="http://schemas.microsoft.com/office/powerpoint/2010/main" val="19777982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500063"/>
            <a:ext cx="8385175" cy="785812"/>
          </a:xfrm>
        </p:spPr>
        <p:txBody>
          <a:bodyPr/>
          <a:lstStyle/>
          <a:p>
            <a:pPr algn="ctr">
              <a:defRPr/>
            </a:pPr>
            <a:r>
              <a:rPr lang="sl-SI" sz="2400" b="0" dirty="0">
                <a:solidFill>
                  <a:srgbClr val="FDE6D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IZDELALI SMO PIŠČANČKA, ZAJČKA IN LONČEK ZA JAJČKA</a:t>
            </a:r>
            <a:endParaRPr lang="fr-FR" sz="2400" b="0" dirty="0">
              <a:solidFill>
                <a:srgbClr val="FDE6D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7" name="Image 4" descr="9_OSTERN_6°_dc1_osterha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01625" y="1045414"/>
            <a:ext cx="1337163" cy="1672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Oblaček govora: pravokotnik z zaobljenimi vogali 3">
            <a:extLst>
              <a:ext uri="{FF2B5EF4-FFF2-40B4-BE49-F238E27FC236}">
                <a16:creationId xmlns:a16="http://schemas.microsoft.com/office/drawing/2014/main" xmlns="" id="{F81F0411-012D-4AF8-8265-77793DA136F5}"/>
              </a:ext>
            </a:extLst>
          </p:cNvPr>
          <p:cNvSpPr/>
          <p:nvPr/>
        </p:nvSpPr>
        <p:spPr>
          <a:xfrm>
            <a:off x="1731742" y="1114444"/>
            <a:ext cx="1337163" cy="792088"/>
          </a:xfrm>
          <a:prstGeom prst="wedgeRoundRectCallout">
            <a:avLst>
              <a:gd name="adj1" fmla="val -92291"/>
              <a:gd name="adj2" fmla="val -939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/>
              <a:t>VSI SO SE ZELO TRUDILI.</a:t>
            </a:r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xmlns="" id="{9DE3644F-6DDE-4108-8F0C-0513E13165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123158" y="2113868"/>
            <a:ext cx="3429000" cy="17145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E6B84D43-1110-433B-B9D6-44FB17B8F66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24" r="18943"/>
          <a:stretch/>
        </p:blipFill>
        <p:spPr>
          <a:xfrm rot="6329805">
            <a:off x="5908844" y="4600357"/>
            <a:ext cx="2143127" cy="1534480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xmlns="" id="{6F8603CF-FDA9-4A59-B43A-6BD845EF13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175" t="-2269" r="30175" b="2269"/>
          <a:stretch/>
        </p:blipFill>
        <p:spPr>
          <a:xfrm rot="5400000">
            <a:off x="2186335" y="1183063"/>
            <a:ext cx="4185555" cy="2092778"/>
          </a:xfrm>
          <a:prstGeom prst="rect">
            <a:avLst/>
          </a:prstGeom>
        </p:spPr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xmlns="" id="{E099C2A4-9C19-476F-BBF0-F0F69D0220D4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841" t="35566" r="12996" b="25773"/>
          <a:stretch/>
        </p:blipFill>
        <p:spPr>
          <a:xfrm rot="6170027">
            <a:off x="4793729" y="3564970"/>
            <a:ext cx="1672063" cy="1337653"/>
          </a:xfrm>
          <a:prstGeom prst="rect">
            <a:avLst/>
          </a:prstGeom>
        </p:spPr>
      </p:pic>
      <p:pic>
        <p:nvPicPr>
          <p:cNvPr id="14" name="Slika 13">
            <a:extLst>
              <a:ext uri="{FF2B5EF4-FFF2-40B4-BE49-F238E27FC236}">
                <a16:creationId xmlns:a16="http://schemas.microsoft.com/office/drawing/2014/main" xmlns="" id="{AE076A75-A3B9-4E79-827D-9661CBC431E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23" r="4391"/>
          <a:stretch/>
        </p:blipFill>
        <p:spPr>
          <a:xfrm rot="4670161">
            <a:off x="449583" y="3678595"/>
            <a:ext cx="2732746" cy="1767971"/>
          </a:xfrm>
          <a:prstGeom prst="rect">
            <a:avLst/>
          </a:prstGeom>
        </p:spPr>
      </p:pic>
      <p:pic>
        <p:nvPicPr>
          <p:cNvPr id="16" name="Slika 15">
            <a:extLst>
              <a:ext uri="{FF2B5EF4-FFF2-40B4-BE49-F238E27FC236}">
                <a16:creationId xmlns:a16="http://schemas.microsoft.com/office/drawing/2014/main" xmlns="" id="{897C9AF1-44C6-4513-8590-057EDD366B22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1" t="3350" r="23159" b="54768"/>
          <a:stretch/>
        </p:blipFill>
        <p:spPr>
          <a:xfrm rot="5400000">
            <a:off x="2895419" y="4513534"/>
            <a:ext cx="1433890" cy="1708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806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Image 4" descr="9_OSTERN_6°_dc1_osterhase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44927"/>
            <a:ext cx="17430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laček govora: pravokotnik z zaobljenimi vogali 7">
            <a:extLst>
              <a:ext uri="{FF2B5EF4-FFF2-40B4-BE49-F238E27FC236}">
                <a16:creationId xmlns:a16="http://schemas.microsoft.com/office/drawing/2014/main" xmlns="" id="{B5E619AE-30F4-4D04-8114-54675CCCA086}"/>
              </a:ext>
            </a:extLst>
          </p:cNvPr>
          <p:cNvSpPr/>
          <p:nvPr/>
        </p:nvSpPr>
        <p:spPr>
          <a:xfrm>
            <a:off x="5415586" y="600301"/>
            <a:ext cx="1337163" cy="785812"/>
          </a:xfrm>
          <a:prstGeom prst="wedgeRoundRectCallout">
            <a:avLst>
              <a:gd name="adj1" fmla="val 75770"/>
              <a:gd name="adj2" fmla="val 36237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200" dirty="0"/>
              <a:t>USPEŠNO SO ZAKLJUČILI DELO.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xmlns="" id="{9925693C-2ED4-40C3-A85B-1422DA1D8F6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26" t="1176" b="4693"/>
          <a:stretch/>
        </p:blipFill>
        <p:spPr>
          <a:xfrm rot="10800000">
            <a:off x="2504220" y="2576491"/>
            <a:ext cx="6463498" cy="36618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xmlns="" id="{4B116F0A-0170-4EB5-841D-A7030F7314C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30" r="14300"/>
          <a:stretch/>
        </p:blipFill>
        <p:spPr>
          <a:xfrm rot="4979764">
            <a:off x="396018" y="589466"/>
            <a:ext cx="2826095" cy="2805361"/>
          </a:xfrm>
          <a:prstGeom prst="ellipse">
            <a:avLst/>
          </a:prstGeom>
          <a:ln w="63500" cap="rnd">
            <a:solidFill>
              <a:schemeClr val="accent4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295" endPos="92000" dist="1016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29573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značba mesta vsebine 5">
            <a:extLst>
              <a:ext uri="{FF2B5EF4-FFF2-40B4-BE49-F238E27FC236}">
                <a16:creationId xmlns:a16="http://schemas.microsoft.com/office/drawing/2014/main" xmlns="" id="{546EC0AF-66EA-470F-A5DC-4E908BC557D6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38" b="8295"/>
          <a:stretch/>
        </p:blipFill>
        <p:spPr>
          <a:xfrm>
            <a:off x="344753" y="2495774"/>
            <a:ext cx="8500797" cy="3900264"/>
          </a:xfrm>
        </p:spPr>
      </p:pic>
      <p:sp>
        <p:nvSpPr>
          <p:cNvPr id="4" name="Označba mesta vsebine 3">
            <a:extLst>
              <a:ext uri="{FF2B5EF4-FFF2-40B4-BE49-F238E27FC236}">
                <a16:creationId xmlns:a16="http://schemas.microsoft.com/office/drawing/2014/main" xmlns="" id="{98EC6C90-7305-4840-8271-15E43254834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" name="Image 4" descr="9_OSTERN_6°_dc1_osterhase.gif">
            <a:extLst>
              <a:ext uri="{FF2B5EF4-FFF2-40B4-BE49-F238E27FC236}">
                <a16:creationId xmlns:a16="http://schemas.microsoft.com/office/drawing/2014/main" xmlns="" id="{F22F5F6B-2F43-436D-9C18-3BA796E07CFF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20272" y="260648"/>
            <a:ext cx="1560440" cy="1951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Naslov 11">
            <a:extLst>
              <a:ext uri="{FF2B5EF4-FFF2-40B4-BE49-F238E27FC236}">
                <a16:creationId xmlns:a16="http://schemas.microsoft.com/office/drawing/2014/main" xmlns="" id="{B0644D72-EA32-430F-AE21-47323E341F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7290" y="404664"/>
            <a:ext cx="6264374" cy="1271736"/>
          </a:xfrm>
          <a:prstGeom prst="wedgeRoundRectCallout">
            <a:avLst>
              <a:gd name="adj1" fmla="val 61888"/>
              <a:gd name="adj2" fmla="val -29026"/>
              <a:gd name="adj3" fmla="val 16667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2800" dirty="0">
                <a:solidFill>
                  <a:schemeClr val="tx2">
                    <a:lumMod val="90000"/>
                  </a:schemeClr>
                </a:solidFill>
              </a:rPr>
              <a:t>V ZAHVALO ZA NAŠE DRAGE MAMICE IN OČETE …</a:t>
            </a:r>
          </a:p>
        </p:txBody>
      </p:sp>
    </p:spTree>
    <p:extLst>
      <p:ext uri="{BB962C8B-B14F-4D97-AF65-F5344CB8AC3E}">
        <p14:creationId xmlns:p14="http://schemas.microsoft.com/office/powerpoint/2010/main" val="2539674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0A395EA-80ED-482A-9E72-D596204BD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2800" dirty="0"/>
              <a:t>OKRAŠENA JAJČKA IN VELIKONOČNE KOŠARICE</a:t>
            </a:r>
          </a:p>
        </p:txBody>
      </p:sp>
      <p:pic>
        <p:nvPicPr>
          <p:cNvPr id="12" name="Označba mesta vsebine 11">
            <a:extLst>
              <a:ext uri="{FF2B5EF4-FFF2-40B4-BE49-F238E27FC236}">
                <a16:creationId xmlns:a16="http://schemas.microsoft.com/office/drawing/2014/main" xmlns="" id="{B781304D-809D-40B7-BBAB-B1C26A0F5C3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030"/>
          <a:stretch/>
        </p:blipFill>
        <p:spPr>
          <a:xfrm>
            <a:off x="4243629" y="4221088"/>
            <a:ext cx="4598746" cy="2392437"/>
          </a:xfrm>
        </p:spPr>
      </p:pic>
      <p:pic>
        <p:nvPicPr>
          <p:cNvPr id="10" name="Označba mesta vsebine 9">
            <a:extLst>
              <a:ext uri="{FF2B5EF4-FFF2-40B4-BE49-F238E27FC236}">
                <a16:creationId xmlns:a16="http://schemas.microsoft.com/office/drawing/2014/main" xmlns="" id="{EA1D19D7-574A-458D-B577-A5FF1FB6F62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48"/>
          <a:stretch/>
        </p:blipFill>
        <p:spPr>
          <a:xfrm>
            <a:off x="457200" y="1666701"/>
            <a:ext cx="5420123" cy="2736378"/>
          </a:xfrm>
        </p:spPr>
      </p:pic>
      <p:pic>
        <p:nvPicPr>
          <p:cNvPr id="13" name="Image 4" descr="9_OSTERN_6°_dc1_osterhase.gif">
            <a:extLst>
              <a:ext uri="{FF2B5EF4-FFF2-40B4-BE49-F238E27FC236}">
                <a16:creationId xmlns:a16="http://schemas.microsoft.com/office/drawing/2014/main" xmlns="" id="{59988F6C-E399-4CB3-A896-79D0BA2B2C8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1945071"/>
            <a:ext cx="1743075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Oblaček govora: elipsa 13">
            <a:extLst>
              <a:ext uri="{FF2B5EF4-FFF2-40B4-BE49-F238E27FC236}">
                <a16:creationId xmlns:a16="http://schemas.microsoft.com/office/drawing/2014/main" xmlns="" id="{4E631240-A248-440F-8412-53E70F9068DC}"/>
              </a:ext>
            </a:extLst>
          </p:cNvPr>
          <p:cNvSpPr/>
          <p:nvPr/>
        </p:nvSpPr>
        <p:spPr>
          <a:xfrm>
            <a:off x="5939480" y="1155006"/>
            <a:ext cx="1872778" cy="790065"/>
          </a:xfrm>
          <a:prstGeom prst="wedgeEllipseCallout">
            <a:avLst>
              <a:gd name="adj1" fmla="val 35952"/>
              <a:gd name="adj2" fmla="val 702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1600" dirty="0"/>
              <a:t>ČUDOVITO!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xmlns="" id="{C4F3B83C-EBBA-428A-8A8C-B6CBFEF7FB3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725144"/>
            <a:ext cx="3357120" cy="1888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333264"/>
      </p:ext>
    </p:extLst>
  </p:cSld>
  <p:clrMapOvr>
    <a:masterClrMapping/>
  </p:clrMapOvr>
</p:sld>
</file>

<file path=ppt/theme/theme1.xml><?xml version="1.0" encoding="utf-8"?>
<a:theme xmlns:a="http://schemas.openxmlformats.org/drawingml/2006/main" name="Strati trasparenti">
  <a:themeElements>
    <a:clrScheme name="Strati trasparenti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Strati trasparent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rati trasparenti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trasparenti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trasparenti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trasparenti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trasparenti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ati trasparenti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trasparenti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ati trasparenti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1063</TotalTime>
  <Words>82</Words>
  <Application>Microsoft Office PowerPoint</Application>
  <PresentationFormat>Diaprojekcija na zaslonu (4:3)</PresentationFormat>
  <Paragraphs>14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3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2" baseType="lpstr">
      <vt:lpstr>Arial</vt:lpstr>
      <vt:lpstr>Arial Black</vt:lpstr>
      <vt:lpstr>Wingdings</vt:lpstr>
      <vt:lpstr>Strati trasparenti</vt:lpstr>
      <vt:lpstr>PowerPointova predstavitev</vt:lpstr>
      <vt:lpstr>NISMO POZABILI TUDI NA MATERINSKI DAN</vt:lpstr>
      <vt:lpstr>OKRASILI SMO JAJCA IN USTVARILI VELIKONOČNEGA ZAJČKA</vt:lpstr>
      <vt:lpstr>PowerPointova predstavitev</vt:lpstr>
      <vt:lpstr>IZDELALI SMO PIŠČANČKA, ZAJČKA IN LONČEK ZA JAJČKA</vt:lpstr>
      <vt:lpstr>PowerPointova predstavitev</vt:lpstr>
      <vt:lpstr>V ZAHVALO ZA NAŠE DRAGE MAMICE IN OČETE …</vt:lpstr>
      <vt:lpstr>OKRAŠENA JAJČKA IN VELIKONOČNE KOŠARICE</vt:lpstr>
    </vt:vector>
  </TitlesOfParts>
  <Company> 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Cristina Rizzotti Vlach</dc:creator>
  <cp:lastModifiedBy>Ksenija Poličnik</cp:lastModifiedBy>
  <cp:revision>80</cp:revision>
  <dcterms:created xsi:type="dcterms:W3CDTF">2008-03-08T13:25:11Z</dcterms:created>
  <dcterms:modified xsi:type="dcterms:W3CDTF">2021-04-07T08:19:37Z</dcterms:modified>
</cp:coreProperties>
</file>