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4C107F-48C7-4E5A-8E50-74FF2E4CB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71F65B6-28B1-454B-A84F-807F3E191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E6DA20C-9324-4A59-B82E-2D0FE641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CDC404C-13B2-414F-BAF7-514B9618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2CAB774-1CE2-480A-80A9-266F7216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358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6FAA4D-D7D3-431F-B404-BAD7F2CA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B157A824-4E0E-469C-816A-4191FAB2B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6DD50C04-0408-4B32-838B-864BB5C6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05E2919-92FC-48A6-AA21-728DD0ED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8F02C6F1-F871-45F6-A298-4645F7DB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16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C0BCFC17-EFB6-457A-959A-F7EEF6691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923FE39F-567F-4220-BACC-FA016779A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6299DAF-EEB8-4B3D-A178-22F74DEA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DDA93C9-0455-473C-B261-D06C18A0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86F1DE5-27D8-4CDE-B77E-9FA9D388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63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C7D71F-D772-406C-A368-9C97019A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411D13B-93E0-4E58-AA08-0F58813A6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5C0894C-A903-45AE-8B87-59D1AB42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506B5673-52B1-4304-A907-4CB98C74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831F1EEF-5779-48B3-ACB4-A2B901B1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51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2B3A21-F7C9-4D3B-8634-8FF8CF95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936B0E4F-F379-49ED-B604-D9F4262D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366B4B5-2C18-4229-94F6-7887EC1D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585433F0-EEB4-4EFE-ADDD-CAF1E98A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8BF4F71-E32A-4830-B829-4899192F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077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FF62F2-ACB4-4636-8E51-4FAC3802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0A3B848-BA88-4C39-BBF6-BB62FFD18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B0549AEB-1E17-4C28-A469-0FD55B150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3B61E3AF-54E0-476C-8A14-593CFFF8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2840622-251B-49DD-87D8-D8AE5918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6F035F82-6FA0-4798-8F2D-289CA9C8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085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6328E2-D436-4274-9BE5-25CA6C33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C1AE3D9E-2A05-4EE0-8B5F-B8EF1D3A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5116E1CE-9D65-4E63-BF3D-A2945F173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379A742E-DE26-4B1B-BD83-010DCC05C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D47C2706-386B-4D29-8F41-460D2FBBA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3B9DB05D-8294-47F1-AEF7-391001A3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9AF99285-E40D-47DB-8CD4-03A1D99F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79AB5D59-D492-42C3-995E-3F4225AD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531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0FB845-541C-4FDE-B057-FB3F2CC8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5841D0F0-5D79-49F0-9BB7-3FD7373D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FD8B7D16-BF04-4821-9DF3-4595ACC1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1A440812-9E61-489F-80C0-7B272F11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126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A404B509-AB94-432C-B5F6-2AD0F4E2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D6697CFF-9C6E-4266-B5C7-7DE7DC0F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69E3CB14-FE29-4773-84F5-CEB8DC6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08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1FEA71-C55C-4E86-8B2B-2ABF958B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DAC9CBB-7EF3-435E-9667-F7775066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B5D4C7E9-F0C4-4DE7-8039-27F1EF790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97799D3-0415-43EF-8DD3-1EECFEBE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C2E042BF-2BB2-4CD7-A797-C6D660E9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BF69992D-6F6E-4032-8DCA-388E3C1F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03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B0167A-19E9-44D8-A0E2-18E3068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C1D999B9-16A0-4FE3-B9DB-C8422DE31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14C28652-A8B4-45A7-82A5-E7600A7E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BBFC6FE5-E774-4F16-AFD0-9F189402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68E412D4-2AA8-4D51-97F7-ADE7D71C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5746A24A-0A51-4F4B-8574-049276CE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480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426EB9F2-D09C-42B6-B97E-55FD32EE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0F3E9B00-E7B2-46C1-8EC4-59AAA43B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03A1D3C-DFF8-4C60-A82A-EFF199808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672E-47FB-4238-A950-D2B23A778C87}" type="datetimeFigureOut">
              <a:rPr lang="sl-SI" smtClean="0"/>
              <a:t>15. 02. 2021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D3FC04B9-9747-42D4-AF8E-7043B4010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39381C4-62E9-474D-8814-4A9F2989C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4EE0-13DF-4EB8-B7BF-DDE4103604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017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hyperlink" Target="https://youtu.be/Y8KAUr82u1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ADD97D-97E8-47DD-BEBD-AC3AB2FFA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19" y="426128"/>
            <a:ext cx="11361206" cy="1296139"/>
          </a:xfrm>
        </p:spPr>
        <p:txBody>
          <a:bodyPr>
            <a:normAutofit/>
          </a:bodyPr>
          <a:lstStyle/>
          <a:p>
            <a:r>
              <a:rPr lang="sl-SI" sz="4000" b="1" dirty="0"/>
              <a:t>KULTURNI DAN V 3. A</a:t>
            </a:r>
            <a:br>
              <a:rPr lang="sl-SI" sz="4000" b="1" dirty="0"/>
            </a:br>
            <a:r>
              <a:rPr lang="sl-SI" sz="4000" b="1" dirty="0"/>
              <a:t>    </a:t>
            </a:r>
            <a:r>
              <a:rPr lang="sl-SI" sz="3600" b="1" dirty="0">
                <a:solidFill>
                  <a:srgbClr val="5F2C09"/>
                </a:solidFill>
              </a:rPr>
              <a:t>FRANCE PREŠEREN – risanje portreta s kavo </a:t>
            </a:r>
            <a:endParaRPr lang="sl-SI" sz="3600" dirty="0">
              <a:solidFill>
                <a:srgbClr val="5F2C09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65AB3A1-1FEB-4D0F-BA34-C074E87FE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2" y="2635251"/>
            <a:ext cx="2307410" cy="322262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98FF867-843B-4C1C-B447-E77BDE949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/>
          <a:stretch/>
        </p:blipFill>
        <p:spPr>
          <a:xfrm rot="5400000">
            <a:off x="2233674" y="2542847"/>
            <a:ext cx="3222623" cy="215964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41F53C8-DFBD-4DC8-9F88-14BCCCD28C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/>
          <a:stretch/>
        </p:blipFill>
        <p:spPr>
          <a:xfrm>
            <a:off x="5008017" y="2488278"/>
            <a:ext cx="2408857" cy="336959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0629138-B6C3-4D13-AF45-505631481D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r="8845"/>
          <a:stretch/>
        </p:blipFill>
        <p:spPr>
          <a:xfrm rot="5400000">
            <a:off x="6931967" y="2557138"/>
            <a:ext cx="3267076" cy="204534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56008805-051C-48FA-9109-E86C11A0E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38" y="2257425"/>
            <a:ext cx="2100274" cy="3429000"/>
          </a:xfrm>
          <a:prstGeom prst="rect">
            <a:avLst/>
          </a:prstGeom>
        </p:spPr>
      </p:pic>
      <p:pic>
        <p:nvPicPr>
          <p:cNvPr id="1026" name="Picture 2" descr="Rezultat iskanja slik za coffee cartoon">
            <a:extLst>
              <a:ext uri="{FF2B5EF4-FFF2-40B4-BE49-F238E27FC236}">
                <a16:creationId xmlns:a16="http://schemas.microsoft.com/office/drawing/2014/main" xmlns="" id="{AA7C5A7F-89E3-4D27-8331-D8CB0F854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12063" r="12599" b="13941"/>
          <a:stretch/>
        </p:blipFill>
        <p:spPr bwMode="auto">
          <a:xfrm>
            <a:off x="10587038" y="829102"/>
            <a:ext cx="928687" cy="10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7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275DA7-E940-41C6-A8F7-7A49D8CD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72" y="1397638"/>
            <a:ext cx="10765995" cy="4745987"/>
          </a:xfrm>
        </p:spPr>
        <p:txBody>
          <a:bodyPr>
            <a:normAutofit fontScale="90000"/>
          </a:bodyPr>
          <a:lstStyle/>
          <a:p>
            <a:r>
              <a:rPr lang="sl-SI" sz="4000" b="1" dirty="0"/>
              <a:t>         POVODNI MOŽ - izdelava lutk in dramatizacija</a:t>
            </a:r>
            <a:br>
              <a:rPr lang="sl-SI" sz="4000" b="1" dirty="0"/>
            </a:br>
            <a:r>
              <a:rPr lang="sl-SI" sz="4000" b="1" dirty="0"/>
              <a:t/>
            </a:r>
            <a:br>
              <a:rPr lang="sl-SI" sz="4000" b="1" dirty="0"/>
            </a:br>
            <a:r>
              <a:rPr lang="sl-SI" sz="4000" b="1" dirty="0"/>
              <a:t/>
            </a:r>
            <a:br>
              <a:rPr lang="sl-SI" sz="4000" b="1" dirty="0"/>
            </a:br>
            <a:r>
              <a:rPr lang="sl-SI" sz="4000" b="1" dirty="0"/>
              <a:t/>
            </a:r>
            <a:br>
              <a:rPr lang="sl-SI" sz="4000" b="1" dirty="0"/>
            </a:br>
            <a:r>
              <a:rPr lang="sl-SI" sz="4000" b="1" dirty="0"/>
              <a:t/>
            </a:r>
            <a:br>
              <a:rPr lang="sl-SI" sz="4000" b="1" dirty="0"/>
            </a:br>
            <a:r>
              <a:rPr lang="sl-SI" sz="1800" b="1" dirty="0"/>
              <a:t>Možake je dolgo vodila za nos …                               Al ko se ozira, </a:t>
            </a:r>
            <a:r>
              <a:rPr lang="sl-SI" sz="1800" b="1" dirty="0" err="1"/>
              <a:t>plesavca</a:t>
            </a:r>
            <a:r>
              <a:rPr lang="sl-SI" sz="1800" b="1" dirty="0"/>
              <a:t> si zbira,                      „Al </a:t>
            </a:r>
            <a:r>
              <a:rPr lang="sl-SI" sz="1800" b="1" dirty="0" err="1"/>
              <a:t>hotla</a:t>
            </a:r>
            <a:r>
              <a:rPr lang="sl-SI" sz="1800" b="1" dirty="0"/>
              <a:t> bi z mano plesati?“ ji pravi …</a:t>
            </a:r>
            <a:br>
              <a:rPr lang="sl-SI" sz="1800" b="1" dirty="0"/>
            </a:br>
            <a:r>
              <a:rPr lang="sl-SI" sz="1800" b="1" dirty="0"/>
              <a:t>                                                                                        zagleda pri mizi rumeni junaka …</a:t>
            </a:r>
            <a:br>
              <a:rPr lang="sl-SI" sz="1800" b="1" dirty="0"/>
            </a:br>
            <a:r>
              <a:rPr lang="sl-SI" sz="1600" b="1" dirty="0"/>
              <a:t/>
            </a:r>
            <a:br>
              <a:rPr lang="sl-SI" sz="1600" b="1" dirty="0"/>
            </a:br>
            <a:r>
              <a:rPr lang="sl-SI" sz="1400" b="1" dirty="0"/>
              <a:t>  </a:t>
            </a:r>
            <a:br>
              <a:rPr lang="sl-SI" sz="1400" b="1" dirty="0"/>
            </a:br>
            <a:r>
              <a:rPr lang="sl-SI" sz="1400" b="1" dirty="0"/>
              <a:t>        </a:t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800" b="1" dirty="0"/>
              <a:t>         … zatorej le hitro mi  roko podaj …                       So brž </a:t>
            </a:r>
            <a:r>
              <a:rPr lang="sl-SI" sz="1800" b="1" dirty="0" err="1"/>
              <a:t>pridrvili</a:t>
            </a:r>
            <a:r>
              <a:rPr lang="sl-SI" sz="1800" b="1" dirty="0"/>
              <a:t> se črni oblaki,                            Vrtinec so </a:t>
            </a:r>
            <a:r>
              <a:rPr lang="sl-SI" sz="1800" b="1" dirty="0" err="1"/>
              <a:t>vidli</a:t>
            </a:r>
            <a:r>
              <a:rPr lang="sl-SI" sz="1800" b="1" dirty="0"/>
              <a:t> čolnarji dereč,</a:t>
            </a:r>
            <a:br>
              <a:rPr lang="sl-SI" sz="1800" b="1" dirty="0"/>
            </a:br>
            <a:r>
              <a:rPr lang="sl-SI" sz="1800" b="1" dirty="0"/>
              <a:t>                                                                                        zasliši na nebu se strašno grmenje …                   </a:t>
            </a:r>
            <a:r>
              <a:rPr lang="sl-SI" sz="1800" b="1" dirty="0" err="1"/>
              <a:t>al</a:t>
            </a:r>
            <a:r>
              <a:rPr lang="sl-SI" sz="1800" b="1" dirty="0"/>
              <a:t> Uršike videl nobeden ni več.</a:t>
            </a:r>
            <a:br>
              <a:rPr lang="sl-SI" sz="1800" b="1" dirty="0"/>
            </a:br>
            <a:r>
              <a:rPr lang="sl-SI" sz="1400" b="1" dirty="0"/>
              <a:t>           </a:t>
            </a:r>
            <a:br>
              <a:rPr lang="sl-SI" sz="1400" b="1" dirty="0"/>
            </a:br>
            <a:r>
              <a:rPr lang="sl-SI" sz="1400" b="1" dirty="0"/>
              <a:t>                           </a:t>
            </a:r>
            <a:br>
              <a:rPr lang="sl-SI" sz="1400" b="1" dirty="0"/>
            </a:br>
            <a:r>
              <a:rPr lang="sl-SI" sz="1400" b="1" dirty="0"/>
              <a:t>                               </a:t>
            </a:r>
            <a:r>
              <a:rPr lang="pl-PL" sz="1400" b="1" dirty="0">
                <a:hlinkClick r:id="rId2"/>
              </a:rPr>
              <a:t>POVODNI MOŽ - lutke na palici </a:t>
            </a:r>
            <a:r>
              <a:rPr lang="pl-PL" sz="1400" b="1" dirty="0"/>
              <a:t> (besedilo in glasbena spremljava: youtube Povodni mož, France Prešeren: animacija)</a:t>
            </a:r>
            <a:r>
              <a:rPr lang="sl-SI" sz="1400" b="1" dirty="0"/>
              <a:t/>
            </a:r>
            <a:br>
              <a:rPr lang="sl-SI" sz="1400" b="1" dirty="0"/>
            </a:br>
            <a:r>
              <a:rPr lang="sl-SI" sz="1400" b="1" dirty="0"/>
              <a:t/>
            </a:r>
            <a:br>
              <a:rPr lang="sl-SI" sz="1400" b="1" dirty="0"/>
            </a:br>
            <a:endParaRPr lang="sl-SI" sz="4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48DF3A7-12C4-4F99-BE28-A8D37D3D4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r="3581" b="43959"/>
          <a:stretch/>
        </p:blipFill>
        <p:spPr>
          <a:xfrm>
            <a:off x="4917618" y="1237124"/>
            <a:ext cx="2950040" cy="17073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76003C2-424E-464D-A20C-C1E12F2CF2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7" b="30834"/>
          <a:stretch/>
        </p:blipFill>
        <p:spPr>
          <a:xfrm>
            <a:off x="8746166" y="1154410"/>
            <a:ext cx="2511060" cy="179003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EE40804-D4BE-4646-B152-3AE01D4D48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3581" b="41528"/>
          <a:stretch/>
        </p:blipFill>
        <p:spPr>
          <a:xfrm>
            <a:off x="1511851" y="3637585"/>
            <a:ext cx="3036267" cy="175722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7699A48-6421-4052-AE3B-C0DAE3BCCE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 b="37083"/>
          <a:stretch/>
        </p:blipFill>
        <p:spPr>
          <a:xfrm>
            <a:off x="5202852" y="3603195"/>
            <a:ext cx="2441032" cy="176296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A9809E1-281D-4783-8DC9-3132602D08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6" b="33293"/>
          <a:stretch/>
        </p:blipFill>
        <p:spPr>
          <a:xfrm>
            <a:off x="8746166" y="3637585"/>
            <a:ext cx="2511060" cy="169418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0075928-DB6F-4DE4-ADE5-0CBCC87913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4" b="40209"/>
          <a:stretch/>
        </p:blipFill>
        <p:spPr>
          <a:xfrm>
            <a:off x="1094572" y="1236726"/>
            <a:ext cx="3102891" cy="17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8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</Words>
  <Application>Microsoft Office PowerPoint</Application>
  <PresentationFormat>Širokozaslonsko</PresentationFormat>
  <Paragraphs>2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KULTURNI DAN V 3. A     FRANCE PREŠEREN – risanje portreta s kavo </vt:lpstr>
      <vt:lpstr>         POVODNI MOŽ - izdelava lutk in dramatizacija     Možake je dolgo vodila za nos …                               Al ko se ozira, plesavca si zbira,                      „Al hotla bi z mano plesati?“ ji pravi …                                                                                         zagleda pri mizi rumeni junaka …                               … zatorej le hitro mi  roko podaj …                       So brž pridrvili se črni oblaki,                            Vrtinec so vidli čolnarji dereč,                                                                                         zasliši na nebu se strašno grmenje …                   al Uršike videl nobeden ni več.                                                                        POVODNI MOŽ - lutke na palici  (besedilo in glasbena spremljava: youtube Povodni mož, France Prešeren: animacija)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kaja benedik</dc:creator>
  <cp:lastModifiedBy>Ksenija Poličnik</cp:lastModifiedBy>
  <cp:revision>10</cp:revision>
  <dcterms:created xsi:type="dcterms:W3CDTF">2021-02-12T16:24:29Z</dcterms:created>
  <dcterms:modified xsi:type="dcterms:W3CDTF">2021-02-15T13:07:55Z</dcterms:modified>
</cp:coreProperties>
</file>